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99" r:id="rId11"/>
    <p:sldId id="289" r:id="rId12"/>
    <p:sldId id="290" r:id="rId13"/>
    <p:sldId id="298" r:id="rId14"/>
    <p:sldId id="292" r:id="rId15"/>
    <p:sldId id="291" r:id="rId16"/>
    <p:sldId id="293" r:id="rId17"/>
    <p:sldId id="294" r:id="rId18"/>
    <p:sldId id="295" r:id="rId19"/>
    <p:sldId id="296" r:id="rId20"/>
    <p:sldId id="297" r:id="rId21"/>
    <p:sldId id="300" r:id="rId22"/>
    <p:sldId id="302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7" autoAdjust="0"/>
    <p:restoredTop sz="94660"/>
  </p:normalViewPr>
  <p:slideViewPr>
    <p:cSldViewPr snapToGrid="0">
      <p:cViewPr>
        <p:scale>
          <a:sx n="75" d="100"/>
          <a:sy n="75" d="100"/>
        </p:scale>
        <p:origin x="-119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219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428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3805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6390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61692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2504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314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179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792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0050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13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056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94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465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91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6433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F324-D45F-44F6-B69C-0C237D468544}" type="datetimeFigureOut">
              <a:rPr lang="ru-RU" smtClean="0"/>
              <a:pPr/>
              <a:t>27.02.2024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AC26DB-A398-4145-825E-B04833A5FB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708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47" y="92766"/>
            <a:ext cx="8693426" cy="1895062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Львівський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навчально-практичний </a:t>
            </a:r>
            <a:r>
              <a:rPr lang="uk-UA" sz="4000" dirty="0" err="1" smtClean="0">
                <a:latin typeface="Times New Roman" pitchFamily="18" charset="0"/>
                <a:cs typeface="Times New Roman" pitchFamily="18" charset="0"/>
              </a:rPr>
              <a:t>цен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фірми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KNAUF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84522" y="5764696"/>
            <a:ext cx="6600451" cy="828080"/>
          </a:xfrm>
        </p:spPr>
        <p:txBody>
          <a:bodyPr/>
          <a:lstStyle/>
          <a:p>
            <a:pPr algn="r"/>
            <a:r>
              <a:rPr lang="uk-UA" b="1" dirty="0"/>
              <a:t>Львівське вище професійне училище дизайну та будівництва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60" y="2653473"/>
            <a:ext cx="3048000" cy="196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6213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0015" y="1066800"/>
            <a:ext cx="6820585" cy="8128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2022 р. Майстерня з професії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“Монтажник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гіпсокартонних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конструкцій”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фото\2024\изображение_viber_2024-02-20_11-57-23-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5143" y="2254479"/>
            <a:ext cx="2180772" cy="2907698"/>
          </a:xfrm>
          <a:prstGeom prst="rect">
            <a:avLst/>
          </a:prstGeom>
          <a:noFill/>
        </p:spPr>
      </p:pic>
      <p:pic>
        <p:nvPicPr>
          <p:cNvPr id="15363" name="Picture 3" descr="D:\фото\2024\изображение_viber_2024-02-20_11-57-23-6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71" y="1972660"/>
            <a:ext cx="3304419" cy="2478314"/>
          </a:xfrm>
          <a:prstGeom prst="rect">
            <a:avLst/>
          </a:prstGeom>
          <a:noFill/>
        </p:spPr>
      </p:pic>
      <p:pic>
        <p:nvPicPr>
          <p:cNvPr id="15364" name="Picture 4" descr="D:\фото\2024\изображение_viber_2024-02-20_11-57-23-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829" y="4091747"/>
            <a:ext cx="3304419" cy="2478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0015" y="1066800"/>
            <a:ext cx="6820585" cy="8128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2022 р. Ремонтні роботи в укритті навчального закладу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20kab-Admin\Desktop\кнауф 2024\IMG_E2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1771650"/>
            <a:ext cx="2908300" cy="3840447"/>
          </a:xfrm>
          <a:prstGeom prst="rect">
            <a:avLst/>
          </a:prstGeom>
          <a:noFill/>
        </p:spPr>
      </p:pic>
      <p:pic>
        <p:nvPicPr>
          <p:cNvPr id="7172" name="Picture 4" descr="C:\Users\20kab-Admin\Desktop\кнауф 2024\IMG_E2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352675"/>
            <a:ext cx="2908300" cy="3815280"/>
          </a:xfrm>
          <a:prstGeom prst="rect">
            <a:avLst/>
          </a:prstGeom>
          <a:noFill/>
        </p:spPr>
      </p:pic>
      <p:pic>
        <p:nvPicPr>
          <p:cNvPr id="7170" name="Picture 2" descr="C:\Users\20kab-Admin\Desktop\кнауф 2024\IMG_E2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7100" y="3105150"/>
            <a:ext cx="2908300" cy="215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0015" y="1066800"/>
            <a:ext cx="6820585" cy="8128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2023 р. Ремонтні роботи в майстерні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“Столярних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робіт”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20kab-Admin\Desktop\кнауф 2024\IMG_E2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3708400"/>
            <a:ext cx="1986402" cy="2667000"/>
          </a:xfrm>
          <a:prstGeom prst="rect">
            <a:avLst/>
          </a:prstGeom>
          <a:noFill/>
        </p:spPr>
      </p:pic>
      <p:pic>
        <p:nvPicPr>
          <p:cNvPr id="8196" name="Picture 4" descr="C:\Users\20kab-Admin\Desktop\кнауф 2024\IMG_E2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724025"/>
            <a:ext cx="3022600" cy="2283420"/>
          </a:xfrm>
          <a:prstGeom prst="rect">
            <a:avLst/>
          </a:prstGeom>
          <a:noFill/>
        </p:spPr>
      </p:pic>
      <p:pic>
        <p:nvPicPr>
          <p:cNvPr id="8197" name="Picture 5" descr="C:\Users\20kab-Admin\Desktop\кнауф 2024\IMG_E2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00" y="1965325"/>
            <a:ext cx="2313549" cy="3076575"/>
          </a:xfrm>
          <a:prstGeom prst="rect">
            <a:avLst/>
          </a:prstGeom>
          <a:noFill/>
        </p:spPr>
      </p:pic>
      <p:pic>
        <p:nvPicPr>
          <p:cNvPr id="8198" name="Picture 6" descr="C:\Users\20kab-Admin\Desktop\кнауф 2024\IMG_E23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1579563"/>
            <a:ext cx="2171700" cy="2892119"/>
          </a:xfrm>
          <a:prstGeom prst="rect">
            <a:avLst/>
          </a:prstGeom>
          <a:noFill/>
        </p:spPr>
      </p:pic>
      <p:pic>
        <p:nvPicPr>
          <p:cNvPr id="8194" name="Picture 2" descr="C:\Users\20kab-Admin\Desktop\кнауф 2024\IMG_E24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9700" y="3771900"/>
            <a:ext cx="2014604" cy="2684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0015" y="1066800"/>
            <a:ext cx="6820585" cy="8128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2023 р. Ремонтні роботи в майстерні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“Столярних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робіт”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фото\2024\изображение_viber_2024-02-20_11-57-21-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8596" y="1769189"/>
            <a:ext cx="2211620" cy="2948828"/>
          </a:xfrm>
          <a:prstGeom prst="rect">
            <a:avLst/>
          </a:prstGeom>
          <a:noFill/>
        </p:spPr>
      </p:pic>
      <p:pic>
        <p:nvPicPr>
          <p:cNvPr id="14339" name="Picture 3" descr="D:\фото\2024\изображение_viber_2024-02-20_11-57-22-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215" y="3555784"/>
            <a:ext cx="2211620" cy="2948828"/>
          </a:xfrm>
          <a:prstGeom prst="rect">
            <a:avLst/>
          </a:prstGeom>
          <a:noFill/>
        </p:spPr>
      </p:pic>
      <p:pic>
        <p:nvPicPr>
          <p:cNvPr id="14340" name="Picture 4" descr="D:\фото\2024\изображение_viber_2024-02-20_11-57-23-1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3737" y="2965290"/>
            <a:ext cx="2948828" cy="221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0015" y="1066800"/>
            <a:ext cx="6820585" cy="8128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2023 р. Ремонтні роботи в майстерні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“Штукатурних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робіт”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20kab-Admin\Desktop\кнауф 2024\IMG_E2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971" y="1585376"/>
            <a:ext cx="2454793" cy="3281712"/>
          </a:xfrm>
          <a:prstGeom prst="rect">
            <a:avLst/>
          </a:prstGeom>
          <a:noFill/>
        </p:spPr>
      </p:pic>
      <p:pic>
        <p:nvPicPr>
          <p:cNvPr id="10243" name="Picture 3" descr="C:\Users\20kab-Admin\Desktop\кнауф 2024\IMG_E2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761" y="2115846"/>
            <a:ext cx="2454793" cy="3243946"/>
          </a:xfrm>
          <a:prstGeom prst="rect">
            <a:avLst/>
          </a:prstGeom>
          <a:noFill/>
        </p:spPr>
      </p:pic>
      <p:pic>
        <p:nvPicPr>
          <p:cNvPr id="10244" name="Picture 4" descr="C:\Users\20kab-Admin\Desktop\кнауф 2024\IMG_E2414.JPG"/>
          <p:cNvPicPr>
            <a:picLocks noChangeAspect="1" noChangeArrowheads="1"/>
          </p:cNvPicPr>
          <p:nvPr/>
        </p:nvPicPr>
        <p:blipFill>
          <a:blip r:embed="rId4" cstate="print"/>
          <a:srcRect r="10506" b="38501"/>
          <a:stretch>
            <a:fillRect/>
          </a:stretch>
        </p:blipFill>
        <p:spPr bwMode="auto">
          <a:xfrm>
            <a:off x="3009192" y="3509937"/>
            <a:ext cx="3293134" cy="3015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Профорієнтаційні робота серед учнів  шкіл.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фото\2023\відкриті джвнрі\изображение_viber_2023-12-14_14-26-45-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950" y="1879405"/>
            <a:ext cx="3349478" cy="2512109"/>
          </a:xfrm>
          <a:prstGeom prst="rect">
            <a:avLst/>
          </a:prstGeom>
          <a:noFill/>
        </p:spPr>
      </p:pic>
      <p:pic>
        <p:nvPicPr>
          <p:cNvPr id="9220" name="Picture 4" descr="D:\фото\2023\відкриті джвнрі\изображение_viber_2023-12-14_14-26-48-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1304" y="2273301"/>
            <a:ext cx="3349478" cy="2512109"/>
          </a:xfrm>
          <a:prstGeom prst="rect">
            <a:avLst/>
          </a:prstGeom>
          <a:noFill/>
        </p:spPr>
      </p:pic>
      <p:pic>
        <p:nvPicPr>
          <p:cNvPr id="9219" name="Picture 3" descr="D:\фото\2023\відкриті джвнрі\изображение_viber_2023-12-14_14-26-46-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8102" y="4045829"/>
            <a:ext cx="3349478" cy="2512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Участь в форумі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“Ярмарок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професій”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20kab-Admin\Desktop\кнауф 2024\IMG_E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480" y="1836065"/>
            <a:ext cx="2331710" cy="3045424"/>
          </a:xfrm>
          <a:prstGeom prst="rect">
            <a:avLst/>
          </a:prstGeom>
          <a:noFill/>
        </p:spPr>
      </p:pic>
      <p:pic>
        <p:nvPicPr>
          <p:cNvPr id="11267" name="Picture 3" descr="C:\Users\20kab-Admin\Desktop\кнауф 2024\IMG_E2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4590" y="3598556"/>
            <a:ext cx="2339696" cy="3083598"/>
          </a:xfrm>
          <a:prstGeom prst="rect">
            <a:avLst/>
          </a:prstGeom>
          <a:noFill/>
        </p:spPr>
      </p:pic>
      <p:pic>
        <p:nvPicPr>
          <p:cNvPr id="11268" name="Picture 4" descr="C:\Users\20kab-Admin\Desktop\кнауф 2024\IMG_E2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597" y="3077135"/>
            <a:ext cx="3119136" cy="222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Семінар практикум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м.Луцьк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02.02.2022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20kab-Admin\Desktop\кнауф 2024\IMG_E2360.JPG"/>
          <p:cNvPicPr>
            <a:picLocks noChangeAspect="1" noChangeArrowheads="1"/>
          </p:cNvPicPr>
          <p:nvPr/>
        </p:nvPicPr>
        <p:blipFill>
          <a:blip r:embed="rId2" cstate="print"/>
          <a:srcRect t="13732" r="1212" b="18349"/>
          <a:stretch>
            <a:fillRect/>
          </a:stretch>
        </p:blipFill>
        <p:spPr bwMode="auto">
          <a:xfrm>
            <a:off x="6416089" y="4403188"/>
            <a:ext cx="2193338" cy="1983544"/>
          </a:xfrm>
          <a:prstGeom prst="rect">
            <a:avLst/>
          </a:prstGeom>
          <a:noFill/>
        </p:spPr>
      </p:pic>
      <p:pic>
        <p:nvPicPr>
          <p:cNvPr id="12291" name="Picture 3" descr="C:\Users\20kab-Admin\Desktop\кнауф 2024\IMG_E2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157" y="2294085"/>
            <a:ext cx="2938240" cy="1785546"/>
          </a:xfrm>
          <a:prstGeom prst="rect">
            <a:avLst/>
          </a:prstGeom>
          <a:noFill/>
        </p:spPr>
      </p:pic>
      <p:pic>
        <p:nvPicPr>
          <p:cNvPr id="12292" name="Picture 4" descr="C:\Users\20kab-Admin\Desktop\кнауф 2024\IMG_E2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887" y="2899787"/>
            <a:ext cx="2686734" cy="3531504"/>
          </a:xfrm>
          <a:prstGeom prst="rect">
            <a:avLst/>
          </a:prstGeom>
          <a:noFill/>
        </p:spPr>
      </p:pic>
      <p:pic>
        <p:nvPicPr>
          <p:cNvPr id="12293" name="Picture 5" descr="C:\Users\20kab-Admin\Desktop\кнауф 2024\IMG_E2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382" y="1766744"/>
            <a:ext cx="2220250" cy="2931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48343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Семінар практикум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м.Львів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07.11.2023 - 10.11.2023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C:\Users\20kab-Admin\Desktop\кнауф 2024\IMG_E2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257" y="3356975"/>
            <a:ext cx="2259901" cy="3009579"/>
          </a:xfrm>
          <a:prstGeom prst="rect">
            <a:avLst/>
          </a:prstGeom>
          <a:noFill/>
        </p:spPr>
      </p:pic>
      <p:pic>
        <p:nvPicPr>
          <p:cNvPr id="13318" name="Picture 6" descr="C:\Users\20kab-Admin\Desktop\кнауф 2024\IMG_E2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421" y="1668365"/>
            <a:ext cx="2259901" cy="2945838"/>
          </a:xfrm>
          <a:prstGeom prst="rect">
            <a:avLst/>
          </a:prstGeom>
          <a:noFill/>
        </p:spPr>
      </p:pic>
      <p:pic>
        <p:nvPicPr>
          <p:cNvPr id="13319" name="Picture 7" descr="C:\Users\20kab-Admin\Desktop\кнауф 2024\IMG_E2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018" y="2067950"/>
            <a:ext cx="2463828" cy="3276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48343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Семінар практикум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м.Львів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20kab-Admin\Desktop\кнауф 2024\IMG_E2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86776">
            <a:off x="906012" y="1572652"/>
            <a:ext cx="2378553" cy="3149296"/>
          </a:xfrm>
          <a:prstGeom prst="rect">
            <a:avLst/>
          </a:prstGeom>
          <a:noFill/>
        </p:spPr>
      </p:pic>
      <p:pic>
        <p:nvPicPr>
          <p:cNvPr id="15" name="Picture 3" descr="C:\Users\20kab-Admin\Desktop\кнауф 2024\IMG_E2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26137">
            <a:off x="6030542" y="1564249"/>
            <a:ext cx="2259900" cy="3001611"/>
          </a:xfrm>
          <a:prstGeom prst="rect">
            <a:avLst/>
          </a:prstGeom>
          <a:noFill/>
        </p:spPr>
      </p:pic>
      <p:pic>
        <p:nvPicPr>
          <p:cNvPr id="16" name="Picture 4" descr="C:\Users\20kab-Admin\Desktop\кнауф 2024\IMG_E2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885" y="3403744"/>
            <a:ext cx="2259900" cy="2990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Робота навчально-практичного центру фірми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KNAUF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2021-2023 рік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915" y="1701800"/>
            <a:ext cx="6591985" cy="3777622"/>
          </a:xfrm>
        </p:spPr>
        <p:txBody>
          <a:bodyPr/>
          <a:lstStyle/>
          <a:p>
            <a:r>
              <a:rPr lang="uk-UA" dirty="0" smtClean="0"/>
              <a:t>Курсова підготовка </a:t>
            </a:r>
          </a:p>
          <a:p>
            <a:pPr>
              <a:buNone/>
            </a:pPr>
            <a:r>
              <a:rPr lang="uk-UA" dirty="0" smtClean="0"/>
              <a:t>    		2021 р. – 61 чоловік</a:t>
            </a:r>
          </a:p>
          <a:p>
            <a:pPr>
              <a:buNone/>
            </a:pPr>
            <a:r>
              <a:rPr lang="uk-UA" dirty="0" smtClean="0"/>
              <a:t> 	  2022 р. – 73 чоловік</a:t>
            </a:r>
          </a:p>
          <a:p>
            <a:pPr>
              <a:buNone/>
            </a:pPr>
            <a:r>
              <a:rPr lang="uk-UA" dirty="0" smtClean="0"/>
              <a:t>	  2023 р. – 310 чоловік</a:t>
            </a:r>
            <a:endParaRPr lang="uk-UA" dirty="0"/>
          </a:p>
        </p:txBody>
      </p:sp>
      <p:pic>
        <p:nvPicPr>
          <p:cNvPr id="1026" name="Picture 2" descr="C:\Users\20kab-Admin\Desktop\кнауф 2024\IMG_E2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948" y="1808163"/>
            <a:ext cx="2341352" cy="3094037"/>
          </a:xfrm>
          <a:prstGeom prst="rect">
            <a:avLst/>
          </a:prstGeom>
          <a:noFill/>
        </p:spPr>
      </p:pic>
      <p:pic>
        <p:nvPicPr>
          <p:cNvPr id="1027" name="Picture 3" descr="C:\Users\20kab-Admin\Desktop\кнауф 2024\IMG_E2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22650"/>
            <a:ext cx="234849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48343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Заходи проведені в навчальному закладі у 2021 - 2023 році.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84177" y="1753320"/>
            <a:ext cx="7380849" cy="4448182"/>
          </a:xfrm>
        </p:spPr>
        <p:txBody>
          <a:bodyPr>
            <a:no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Проведення бінарного уроку: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“Виконання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календарного графіку виконання робіт з шпаклювання поверхонь обличкованих ГКП”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Відкритий урок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виробнчого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навчання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“Способи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нанесення штукатурних розчинів на поверхню стін при покращеному штукатуренні цегляної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поаерхні”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Майстер-клас: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“Правила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підготовки ГКП до монтажу. Вибір профілів для систем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KNAUF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Майстер-клас: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“Види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штукатурок. Приготування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розчнів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. Нанесення штукатурних розчинів на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поверхні”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Відкритий урок на тему: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“Технологія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влаштування штукатурного покриття  механізованим способом з використанням штукатурної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машини”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Конкурс фахової майстерності на тему: “ Монтаж пристінного облицювання  на металевому каркасі серії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625”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Семінар-практикум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“Улаштування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каркасно-обшивочних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конструкцій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гіпсокартонних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перегородок з використанням комплектних систем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KNAUF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Бінарний урок на тему: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“Опорядження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мансардного приміщення  за технологіями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KNAUF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48343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Відкриті уроки з виробничого навчання та спецтехнології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20kab-Admin\Desktop\Новая папка (2)\1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447" y="2335070"/>
            <a:ext cx="1852784" cy="2543947"/>
          </a:xfrm>
          <a:prstGeom prst="rect">
            <a:avLst/>
          </a:prstGeom>
          <a:noFill/>
        </p:spPr>
      </p:pic>
      <p:pic>
        <p:nvPicPr>
          <p:cNvPr id="1031" name="Picture 7" descr="C:\Users\20kab-Admin\Desktop\Новая папка (2)\1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34" y="2460175"/>
            <a:ext cx="1847880" cy="2540175"/>
          </a:xfrm>
          <a:prstGeom prst="rect">
            <a:avLst/>
          </a:prstGeom>
          <a:noFill/>
        </p:spPr>
      </p:pic>
      <p:pic>
        <p:nvPicPr>
          <p:cNvPr id="1032" name="Picture 8" descr="C:\Users\20kab-Admin\Desktop\Новая папка (2)\1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0641" y="3099497"/>
            <a:ext cx="1871648" cy="2557906"/>
          </a:xfrm>
          <a:prstGeom prst="rect">
            <a:avLst/>
          </a:prstGeom>
          <a:noFill/>
        </p:spPr>
      </p:pic>
      <p:pic>
        <p:nvPicPr>
          <p:cNvPr id="1033" name="Picture 9" descr="C:\Users\20kab-Admin\Desktop\Новая папка (2)\1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2757" y="2900144"/>
            <a:ext cx="1863725" cy="2551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259" y="399022"/>
            <a:ext cx="7061982" cy="162672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Протокол засідання атестаційної комісії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атестації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навчально-практичного центру фірми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KNAUF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20kab-Admin\Desktop\Новая папка (2)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63" y="2476042"/>
            <a:ext cx="2926721" cy="3987305"/>
          </a:xfrm>
          <a:prstGeom prst="rect">
            <a:avLst/>
          </a:prstGeom>
          <a:noFill/>
        </p:spPr>
      </p:pic>
      <p:pic>
        <p:nvPicPr>
          <p:cNvPr id="2053" name="Picture 5" descr="C:\Users\20kab-Admin\Desktop\Новая папка (2)\1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698" y="2443480"/>
            <a:ext cx="2971864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1001" y="2185230"/>
            <a:ext cx="7211499" cy="327577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Дякуємо фірмі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KNAUF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співпрацю та підтримку у підготовці кваліфікованих робітників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Надходження коштів від роботи навчально-практичного центру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99515" y="2019300"/>
            <a:ext cx="659198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2021 р. – 473 053 грн.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2022 р. –  24 572 грн.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2023 р. – </a:t>
            </a:r>
            <a:r>
              <a:rPr kumimoji="0" lang="uk-UA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343 823 грн.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lang="uk-UA" sz="360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lang="uk-UA" sz="36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uk-UA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841 448 грн.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Фінансова підтримка партнерів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Надходження матеріалів на суму: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		2021 р. – 28 210 грн.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		2022 р. – 0 грн.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		2023 р. – 43 001 грн.</a:t>
            </a:r>
          </a:p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		Всього –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71 211 грн.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Підготовка кваліфікованих робітників за професією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“Монтажник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гіпсокартонних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конструкцій. Штукатур.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Маляр”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20kab-Admin\Desktop\кнауф 2024\IMG_E2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1928813"/>
            <a:ext cx="2120900" cy="2819030"/>
          </a:xfrm>
          <a:prstGeom prst="rect">
            <a:avLst/>
          </a:prstGeom>
          <a:noFill/>
        </p:spPr>
      </p:pic>
      <p:pic>
        <p:nvPicPr>
          <p:cNvPr id="2051" name="Picture 3" descr="C:\Users\20kab-Admin\Desktop\кнауф 2024\IMG_E23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889817"/>
            <a:ext cx="2514600" cy="4072524"/>
          </a:xfrm>
          <a:prstGeom prst="rect">
            <a:avLst/>
          </a:prstGeom>
          <a:noFill/>
        </p:spPr>
      </p:pic>
      <p:pic>
        <p:nvPicPr>
          <p:cNvPr id="2053" name="Picture 5" descr="C:\Users\20kab-Admin\Desktop\кнауф 2024\IMG_E24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5700" y="3301999"/>
            <a:ext cx="2553351" cy="3402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Випуск кваліфікованих робітників з професії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“Монтажник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гіпсокартонних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конструкцій”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9915" y="1943100"/>
            <a:ext cx="2807385" cy="18415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2021 р. – 26 чол.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2022 р. – 23 чол.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2023 р. – 18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Всього – 67 чол.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20kab-Admin\Desktop\кнауф 2024\IMG_E2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399" y="4225925"/>
            <a:ext cx="2391967" cy="1819275"/>
          </a:xfrm>
          <a:prstGeom prst="rect">
            <a:avLst/>
          </a:prstGeom>
          <a:noFill/>
        </p:spPr>
      </p:pic>
      <p:pic>
        <p:nvPicPr>
          <p:cNvPr id="3079" name="Picture 7" descr="C:\Users\20kab-Admin\Desktop\кнауф 2024\IMG_E2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3832225"/>
            <a:ext cx="2074792" cy="2759075"/>
          </a:xfrm>
          <a:prstGeom prst="rect">
            <a:avLst/>
          </a:prstGeom>
          <a:noFill/>
        </p:spPr>
      </p:pic>
      <p:pic>
        <p:nvPicPr>
          <p:cNvPr id="3080" name="Picture 8" descr="C:\Users\20kab-Admin\Desktop\кнауф 2024\IMG_E2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500" y="4038599"/>
            <a:ext cx="1960783" cy="2652713"/>
          </a:xfrm>
          <a:prstGeom prst="rect">
            <a:avLst/>
          </a:prstGeom>
          <a:noFill/>
        </p:spPr>
      </p:pic>
      <p:pic>
        <p:nvPicPr>
          <p:cNvPr id="3075" name="Picture 3" descr="C:\Users\20kab-Admin\Desktop\кнауф 2024\IMG_E2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4600" y="1955799"/>
            <a:ext cx="2890800" cy="2220913"/>
          </a:xfrm>
          <a:prstGeom prst="rect">
            <a:avLst/>
          </a:prstGeom>
          <a:noFill/>
        </p:spPr>
      </p:pic>
      <p:pic>
        <p:nvPicPr>
          <p:cNvPr id="3076" name="Picture 4" descr="C:\Users\20kab-Admin\Desktop\кнауф 2024\IMG_E2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2264" y="2119313"/>
            <a:ext cx="1914335" cy="2554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Ремонтні роботи виконані учнями в навчальному закладі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2415" y="1943100"/>
            <a:ext cx="6363385" cy="8128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2021 р. Коридор майстерень  другий поверх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20kab-Admin\Desktop\кнауф 2024\IMG_E2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2462212"/>
            <a:ext cx="2908300" cy="3880528"/>
          </a:xfrm>
          <a:prstGeom prst="rect">
            <a:avLst/>
          </a:prstGeom>
          <a:noFill/>
        </p:spPr>
      </p:pic>
      <p:pic>
        <p:nvPicPr>
          <p:cNvPr id="4098" name="Picture 2" descr="C:\Users\20kab-Admin\Desktop\кнауф 2024\IMG_E2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2479432"/>
            <a:ext cx="2895600" cy="3905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0015" y="1066800"/>
            <a:ext cx="6820585" cy="81280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2021 р. Майстерня з професії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“Покрівельник”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20kab-Admin\Desktop\кнауф 2024\IMG_E2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1865313"/>
            <a:ext cx="3670300" cy="2732726"/>
          </a:xfrm>
          <a:prstGeom prst="rect">
            <a:avLst/>
          </a:prstGeom>
          <a:noFill/>
        </p:spPr>
      </p:pic>
      <p:pic>
        <p:nvPicPr>
          <p:cNvPr id="5125" name="Picture 5" descr="C:\Users\20kab-Admin\Desktop\кнауф 2024\IMG_E2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3629025"/>
            <a:ext cx="3670300" cy="2829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20kab-Admin\Desktop\кнауф 2024\IMG_E2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1630363"/>
            <a:ext cx="2705100" cy="358859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0015" y="1066800"/>
            <a:ext cx="6820585" cy="8128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2022 р. Майстерня з професії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“Монтажник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гіпсокартонних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конструкцій”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20kab-Admin\Desktop\кнауф 2024\IMG_E2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400" y="3335606"/>
            <a:ext cx="3924300" cy="2938194"/>
          </a:xfrm>
          <a:prstGeom prst="rect">
            <a:avLst/>
          </a:prstGeom>
          <a:noFill/>
        </p:spPr>
      </p:pic>
      <p:pic>
        <p:nvPicPr>
          <p:cNvPr id="6149" name="Picture 5" descr="C:\Users\20kab-Admin\Desktop\кнауф 2024\IMG_E23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871663"/>
            <a:ext cx="2705100" cy="2021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385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Легкий дым</vt:lpstr>
      <vt:lpstr>Львівський навчально-практичний центр фірми KNAUF</vt:lpstr>
      <vt:lpstr>Робота навчально-практичного центру фірми KNAUF 2021-2023 рік</vt:lpstr>
      <vt:lpstr>Надходження коштів від роботи навчально-практичного центру </vt:lpstr>
      <vt:lpstr>Фінансова підтримка партнерів</vt:lpstr>
      <vt:lpstr>Підготовка кваліфікованих робітників за професією “Монтажник гіпсокартонних конструкцій. Штукатур. Маляр”</vt:lpstr>
      <vt:lpstr>Випуск кваліфікованих робітників з професії “Монтажник гіпсокартонних конструкцій”</vt:lpstr>
      <vt:lpstr>Ремонтні роботи виконані учнями в навчальному закладі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Профорієнтаційні робота серед учнів  шкіл.</vt:lpstr>
      <vt:lpstr>Участь в форумі  “Ярмарок професій”</vt:lpstr>
      <vt:lpstr>Семінар практикум м.Луцьк 02.02.2022</vt:lpstr>
      <vt:lpstr>Семінар практикум м.Львів 07.11.2023 - 10.11.2023</vt:lpstr>
      <vt:lpstr>Семінар практикум м.Львів</vt:lpstr>
      <vt:lpstr>Заходи проведені в навчальному закладі у 2021 - 2023 році.</vt:lpstr>
      <vt:lpstr>Відкриті уроки з виробничого навчання та спецтехнології </vt:lpstr>
      <vt:lpstr>Протокол засідання атестаційної комісії атестації  навчально-практичного центру фірми KNAUF</vt:lpstr>
      <vt:lpstr>Дякуємо фірмі KNAUF за співпрацю та підтримку у підготовці кваліфікованих робітників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Львівський навчально-практичний центр фірми KNAUF</dc:title>
  <dc:creator>Евгений Биба</dc:creator>
  <cp:lastModifiedBy>20kab-Admin</cp:lastModifiedBy>
  <cp:revision>38</cp:revision>
  <dcterms:created xsi:type="dcterms:W3CDTF">2015-11-26T12:23:59Z</dcterms:created>
  <dcterms:modified xsi:type="dcterms:W3CDTF">2024-02-27T09:25:43Z</dcterms:modified>
</cp:coreProperties>
</file>