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17.10.2023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2214554"/>
            <a:ext cx="8458200" cy="1222375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Результат моніторингу якості освіти 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2022/2023 навчальний рік</a:t>
            </a:r>
            <a:endParaRPr lang="uk-UA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20kab-Admin\Desktop\моніторин\річна\Інформатика.png"/>
          <p:cNvPicPr>
            <a:picLocks noChangeAspect="1" noChangeArrowheads="1"/>
          </p:cNvPicPr>
          <p:nvPr/>
        </p:nvPicPr>
        <p:blipFill>
          <a:blip r:embed="rId2"/>
          <a:srcRect r="28585" b="21739"/>
          <a:stretch>
            <a:fillRect/>
          </a:stretch>
        </p:blipFill>
        <p:spPr bwMode="auto">
          <a:xfrm>
            <a:off x="285720" y="928670"/>
            <a:ext cx="8474333" cy="52149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20kab-Admin\Desktop\моніторин\річна\Історія України.png"/>
          <p:cNvPicPr>
            <a:picLocks noChangeAspect="1" noChangeArrowheads="1"/>
          </p:cNvPicPr>
          <p:nvPr/>
        </p:nvPicPr>
        <p:blipFill>
          <a:blip r:embed="rId2"/>
          <a:srcRect r="22909" b="16196"/>
          <a:stretch>
            <a:fillRect/>
          </a:stretch>
        </p:blipFill>
        <p:spPr bwMode="auto">
          <a:xfrm>
            <a:off x="357158" y="785794"/>
            <a:ext cx="8425805" cy="51435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20kab-Admin\Desktop\моніторин\річна\Культурологія.png"/>
          <p:cNvPicPr>
            <a:picLocks noChangeAspect="1" noChangeArrowheads="1"/>
          </p:cNvPicPr>
          <p:nvPr/>
        </p:nvPicPr>
        <p:blipFill>
          <a:blip r:embed="rId2"/>
          <a:srcRect r="37314" b="17971"/>
          <a:stretch>
            <a:fillRect/>
          </a:stretch>
        </p:blipFill>
        <p:spPr bwMode="auto">
          <a:xfrm>
            <a:off x="500034" y="571480"/>
            <a:ext cx="8215370" cy="6036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20kab-Admin\Desktop\моніторин\річна\Математика.png"/>
          <p:cNvPicPr>
            <a:picLocks noChangeAspect="1" noChangeArrowheads="1"/>
          </p:cNvPicPr>
          <p:nvPr/>
        </p:nvPicPr>
        <p:blipFill>
          <a:blip r:embed="rId2"/>
          <a:srcRect r="32248" b="16847"/>
          <a:stretch>
            <a:fillRect/>
          </a:stretch>
        </p:blipFill>
        <p:spPr bwMode="auto">
          <a:xfrm>
            <a:off x="285720" y="428604"/>
            <a:ext cx="8603376" cy="59293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20kab-Admin\Desktop\моніторин\річна\Облік калькуляція звітність.png"/>
          <p:cNvPicPr>
            <a:picLocks noChangeAspect="1" noChangeArrowheads="1"/>
          </p:cNvPicPr>
          <p:nvPr/>
        </p:nvPicPr>
        <p:blipFill>
          <a:blip r:embed="rId2"/>
          <a:srcRect r="36623" b="18007"/>
          <a:stretch>
            <a:fillRect/>
          </a:stretch>
        </p:blipFill>
        <p:spPr bwMode="auto">
          <a:xfrm>
            <a:off x="428596" y="571480"/>
            <a:ext cx="8286808" cy="60202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20kab-Admin\Desktop\моніторин\річна\Організація виробництва і обслуговування.png"/>
          <p:cNvPicPr>
            <a:picLocks noChangeAspect="1" noChangeArrowheads="1"/>
          </p:cNvPicPr>
          <p:nvPr/>
        </p:nvPicPr>
        <p:blipFill>
          <a:blip r:embed="rId2"/>
          <a:srcRect r="29481" b="27427"/>
          <a:stretch>
            <a:fillRect/>
          </a:stretch>
        </p:blipFill>
        <p:spPr bwMode="auto">
          <a:xfrm>
            <a:off x="214282" y="714356"/>
            <a:ext cx="8776758" cy="50720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20kab-Admin\Desktop\моніторин\річна\Основи галузевої економіки та підприємниства.png"/>
          <p:cNvPicPr>
            <a:picLocks noChangeAspect="1" noChangeArrowheads="1"/>
          </p:cNvPicPr>
          <p:nvPr/>
        </p:nvPicPr>
        <p:blipFill>
          <a:blip r:embed="rId2"/>
          <a:srcRect r="33163" b="20108"/>
          <a:stretch>
            <a:fillRect/>
          </a:stretch>
        </p:blipFill>
        <p:spPr bwMode="auto">
          <a:xfrm>
            <a:off x="357157" y="571480"/>
            <a:ext cx="8407815" cy="56436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Users\20kab-Admin\Desktop\моніторин\річна\Основи дизайну.png"/>
          <p:cNvPicPr>
            <a:picLocks noChangeAspect="1" noChangeArrowheads="1"/>
          </p:cNvPicPr>
          <p:nvPr/>
        </p:nvPicPr>
        <p:blipFill>
          <a:blip r:embed="rId2"/>
          <a:srcRect r="39573" b="20253"/>
          <a:stretch>
            <a:fillRect/>
          </a:stretch>
        </p:blipFill>
        <p:spPr bwMode="auto">
          <a:xfrm>
            <a:off x="428596" y="285728"/>
            <a:ext cx="8429684" cy="62470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:\Users\20kab-Admin\Desktop\моніторин\річна\Основи правознавства.png"/>
          <p:cNvPicPr>
            <a:picLocks noChangeAspect="1" noChangeArrowheads="1"/>
          </p:cNvPicPr>
          <p:nvPr/>
        </p:nvPicPr>
        <p:blipFill>
          <a:blip r:embed="rId2"/>
          <a:srcRect r="34039" b="19348"/>
          <a:stretch>
            <a:fillRect/>
          </a:stretch>
        </p:blipFill>
        <p:spPr bwMode="auto">
          <a:xfrm>
            <a:off x="285720" y="571479"/>
            <a:ext cx="8643998" cy="593509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Users\20kab-Admin\Desktop\моніторин\річна\Основи роботи на пк.png"/>
          <p:cNvPicPr>
            <a:picLocks noChangeAspect="1" noChangeArrowheads="1"/>
          </p:cNvPicPr>
          <p:nvPr/>
        </p:nvPicPr>
        <p:blipFill>
          <a:blip r:embed="rId2"/>
          <a:srcRect r="35036" b="18551"/>
          <a:stretch>
            <a:fillRect/>
          </a:stretch>
        </p:blipFill>
        <p:spPr bwMode="auto">
          <a:xfrm>
            <a:off x="357158" y="444256"/>
            <a:ext cx="8501122" cy="59851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20kab-Admin\Desktop\моніторин\річна\Англійська мова.png"/>
          <p:cNvPicPr>
            <a:picLocks noChangeAspect="1" noChangeArrowheads="1"/>
          </p:cNvPicPr>
          <p:nvPr/>
        </p:nvPicPr>
        <p:blipFill>
          <a:blip r:embed="rId2"/>
          <a:srcRect r="31577" b="15000"/>
          <a:stretch>
            <a:fillRect/>
          </a:stretch>
        </p:blipFill>
        <p:spPr bwMode="auto">
          <a:xfrm>
            <a:off x="428596" y="428604"/>
            <a:ext cx="8397354" cy="58579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C:\Users\20kab-Admin\Desktop\моніторин\річна\Основи товарознавства та технологія приготування борошняних кондитерських виробів.png"/>
          <p:cNvPicPr>
            <a:picLocks noChangeAspect="1" noChangeArrowheads="1"/>
          </p:cNvPicPr>
          <p:nvPr/>
        </p:nvPicPr>
        <p:blipFill>
          <a:blip r:embed="rId2"/>
          <a:srcRect r="37721" b="18587"/>
          <a:stretch>
            <a:fillRect/>
          </a:stretch>
        </p:blipFill>
        <p:spPr bwMode="auto">
          <a:xfrm>
            <a:off x="428595" y="428604"/>
            <a:ext cx="8369269" cy="61436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C:\Users\20kab-Admin\Desktop\моніторин\річна\Основи трудового законодавства.png"/>
          <p:cNvPicPr>
            <a:picLocks noChangeAspect="1" noChangeArrowheads="1"/>
          </p:cNvPicPr>
          <p:nvPr/>
        </p:nvPicPr>
        <p:blipFill>
          <a:blip r:embed="rId2"/>
          <a:srcRect r="35422" b="18333"/>
          <a:stretch>
            <a:fillRect/>
          </a:stretch>
        </p:blipFill>
        <p:spPr bwMode="auto">
          <a:xfrm>
            <a:off x="285719" y="357166"/>
            <a:ext cx="8450095" cy="60007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C:\Users\20kab-Admin\Desktop\моніторин\річна\Професійна етика.png"/>
          <p:cNvPicPr>
            <a:picLocks noChangeAspect="1" noChangeArrowheads="1"/>
          </p:cNvPicPr>
          <p:nvPr/>
        </p:nvPicPr>
        <p:blipFill>
          <a:blip r:embed="rId2"/>
          <a:srcRect r="37335" b="22319"/>
          <a:stretch>
            <a:fillRect/>
          </a:stretch>
        </p:blipFill>
        <p:spPr bwMode="auto">
          <a:xfrm>
            <a:off x="428596" y="500042"/>
            <a:ext cx="8415302" cy="58579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C:\Users\20kab-Admin\Desktop\моніторин\річна\Соціологія.png"/>
          <p:cNvPicPr>
            <a:picLocks noChangeAspect="1" noChangeArrowheads="1"/>
          </p:cNvPicPr>
          <p:nvPr/>
        </p:nvPicPr>
        <p:blipFill>
          <a:blip r:embed="rId2"/>
          <a:srcRect r="34995" b="20253"/>
          <a:stretch>
            <a:fillRect/>
          </a:stretch>
        </p:blipFill>
        <p:spPr bwMode="auto">
          <a:xfrm>
            <a:off x="357158" y="428604"/>
            <a:ext cx="8503417" cy="58579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C:\Users\20kab-Admin\Desktop\моніторин\річна\Технологія приготування їжі з основами товарозновства.png"/>
          <p:cNvPicPr>
            <a:picLocks noChangeAspect="1" noChangeArrowheads="1"/>
          </p:cNvPicPr>
          <p:nvPr/>
        </p:nvPicPr>
        <p:blipFill>
          <a:blip r:embed="rId2"/>
          <a:srcRect r="37192" b="18768"/>
          <a:stretch>
            <a:fillRect/>
          </a:stretch>
        </p:blipFill>
        <p:spPr bwMode="auto">
          <a:xfrm>
            <a:off x="285720" y="315151"/>
            <a:ext cx="8615392" cy="625712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C:\Users\20kab-Admin\Desktop\моніторин\річна\Українська література.png"/>
          <p:cNvPicPr>
            <a:picLocks noChangeAspect="1" noChangeArrowheads="1"/>
          </p:cNvPicPr>
          <p:nvPr/>
        </p:nvPicPr>
        <p:blipFill>
          <a:blip r:embed="rId2"/>
          <a:srcRect r="31332" b="18478"/>
          <a:stretch>
            <a:fillRect/>
          </a:stretch>
        </p:blipFill>
        <p:spPr bwMode="auto">
          <a:xfrm>
            <a:off x="285719" y="571480"/>
            <a:ext cx="8679717" cy="57864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C:\Users\20kab-Admin\Desktop\моніторин\річна\Українська мова.png"/>
          <p:cNvPicPr>
            <a:picLocks noChangeAspect="1" noChangeArrowheads="1"/>
          </p:cNvPicPr>
          <p:nvPr/>
        </p:nvPicPr>
        <p:blipFill>
          <a:blip r:embed="rId2"/>
          <a:srcRect r="31332" b="23369"/>
          <a:stretch>
            <a:fillRect/>
          </a:stretch>
        </p:blipFill>
        <p:spPr bwMode="auto">
          <a:xfrm>
            <a:off x="285719" y="785794"/>
            <a:ext cx="8663757" cy="54292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C:\Users\20kab-Admin\Desktop\моніторин\річна\Устаткування в закладах.png"/>
          <p:cNvPicPr>
            <a:picLocks noChangeAspect="1" noChangeArrowheads="1"/>
          </p:cNvPicPr>
          <p:nvPr/>
        </p:nvPicPr>
        <p:blipFill>
          <a:blip r:embed="rId2"/>
          <a:srcRect r="36826" b="16847"/>
          <a:stretch>
            <a:fillRect/>
          </a:stretch>
        </p:blipFill>
        <p:spPr bwMode="auto">
          <a:xfrm>
            <a:off x="474821" y="428604"/>
            <a:ext cx="8312021" cy="61436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C:\Users\20kab-Admin\Desktop\моніторин\річна\Устаткування підприємств харчування.png"/>
          <p:cNvPicPr>
            <a:picLocks noChangeAspect="1" noChangeArrowheads="1"/>
          </p:cNvPicPr>
          <p:nvPr/>
        </p:nvPicPr>
        <p:blipFill>
          <a:blip r:embed="rId2"/>
          <a:srcRect r="36826" b="16847"/>
          <a:stretch>
            <a:fillRect/>
          </a:stretch>
        </p:blipFill>
        <p:spPr bwMode="auto">
          <a:xfrm>
            <a:off x="357158" y="357166"/>
            <a:ext cx="8358246" cy="61778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C:\Users\20kab-Admin\Desktop\моніторин\річна\Фізична культура (фб).png"/>
          <p:cNvPicPr>
            <a:picLocks noChangeAspect="1" noChangeArrowheads="1"/>
          </p:cNvPicPr>
          <p:nvPr/>
        </p:nvPicPr>
        <p:blipFill>
          <a:blip r:embed="rId2"/>
          <a:srcRect r="34079" b="15217"/>
          <a:stretch>
            <a:fillRect/>
          </a:stretch>
        </p:blipFill>
        <p:spPr bwMode="auto">
          <a:xfrm>
            <a:off x="285719" y="285728"/>
            <a:ext cx="8605531" cy="62151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20kab-Admin\Desktop\моніторин\річна\Біологія і екологія.png"/>
          <p:cNvPicPr>
            <a:picLocks noChangeAspect="1" noChangeArrowheads="1"/>
          </p:cNvPicPr>
          <p:nvPr/>
        </p:nvPicPr>
        <p:blipFill>
          <a:blip r:embed="rId2"/>
          <a:srcRect r="33896" b="16739"/>
          <a:stretch>
            <a:fillRect/>
          </a:stretch>
        </p:blipFill>
        <p:spPr bwMode="auto">
          <a:xfrm>
            <a:off x="214282" y="357166"/>
            <a:ext cx="8572560" cy="60633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C:\Users\20kab-Admin\Desktop\моніторин\річна\Фізична культура..png"/>
          <p:cNvPicPr>
            <a:picLocks noChangeAspect="1" noChangeArrowheads="1"/>
          </p:cNvPicPr>
          <p:nvPr/>
        </p:nvPicPr>
        <p:blipFill>
          <a:blip r:embed="rId2"/>
          <a:srcRect r="33163" b="18478"/>
          <a:stretch>
            <a:fillRect/>
          </a:stretch>
        </p:blipFill>
        <p:spPr bwMode="auto">
          <a:xfrm>
            <a:off x="285719" y="500042"/>
            <a:ext cx="8552557" cy="58579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C:\Users\20kab-Admin\Desktop\моніторин\річна\Філософія.png"/>
          <p:cNvPicPr>
            <a:picLocks noChangeAspect="1" noChangeArrowheads="1"/>
          </p:cNvPicPr>
          <p:nvPr/>
        </p:nvPicPr>
        <p:blipFill>
          <a:blip r:embed="rId2"/>
          <a:srcRect r="34079" b="20108"/>
          <a:stretch>
            <a:fillRect/>
          </a:stretch>
        </p:blipFill>
        <p:spPr bwMode="auto">
          <a:xfrm>
            <a:off x="357158" y="571480"/>
            <a:ext cx="8607550" cy="58579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C:\Users\20kab-Admin\Desktop\моніторин\річна\Хімія.png"/>
          <p:cNvPicPr>
            <a:picLocks noChangeAspect="1" noChangeArrowheads="1"/>
          </p:cNvPicPr>
          <p:nvPr/>
        </p:nvPicPr>
        <p:blipFill>
          <a:blip r:embed="rId2"/>
          <a:srcRect r="32248" b="16847"/>
          <a:stretch>
            <a:fillRect/>
          </a:stretch>
        </p:blipFill>
        <p:spPr bwMode="auto">
          <a:xfrm>
            <a:off x="357158" y="571480"/>
            <a:ext cx="8499721" cy="58579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20kab-Admin\Desktop\моніторин\річна\Всесвітня історія.png"/>
          <p:cNvPicPr>
            <a:picLocks noChangeAspect="1" noChangeArrowheads="1"/>
          </p:cNvPicPr>
          <p:nvPr/>
        </p:nvPicPr>
        <p:blipFill>
          <a:blip r:embed="rId2"/>
          <a:srcRect l="10071" t="6522" r="20345" b="15217"/>
          <a:stretch>
            <a:fillRect/>
          </a:stretch>
        </p:blipFill>
        <p:spPr bwMode="auto">
          <a:xfrm>
            <a:off x="285719" y="571480"/>
            <a:ext cx="8596373" cy="54292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20kab-Admin\Desktop\моніторин\річна\Географія.png"/>
          <p:cNvPicPr>
            <a:picLocks noChangeAspect="1" noChangeArrowheads="1"/>
          </p:cNvPicPr>
          <p:nvPr/>
        </p:nvPicPr>
        <p:blipFill>
          <a:blip r:embed="rId2"/>
          <a:srcRect r="35748" b="17137"/>
          <a:stretch>
            <a:fillRect/>
          </a:stretch>
        </p:blipFill>
        <p:spPr bwMode="auto">
          <a:xfrm>
            <a:off x="357158" y="357166"/>
            <a:ext cx="8501122" cy="61564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20kab-Admin\Desktop\моніторин\річна\Гігієна санітарія фізіологія.png"/>
          <p:cNvPicPr>
            <a:picLocks noChangeAspect="1" noChangeArrowheads="1"/>
          </p:cNvPicPr>
          <p:nvPr/>
        </p:nvPicPr>
        <p:blipFill>
          <a:blip r:embed="rId2"/>
          <a:srcRect r="38210" b="18152"/>
          <a:stretch>
            <a:fillRect/>
          </a:stretch>
        </p:blipFill>
        <p:spPr bwMode="auto">
          <a:xfrm>
            <a:off x="428596" y="285728"/>
            <a:ext cx="8429684" cy="62702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20kab-Admin\Desktop\моніторин\річна\Гігієна та санітарія.png"/>
          <p:cNvPicPr>
            <a:picLocks noChangeAspect="1" noChangeArrowheads="1"/>
          </p:cNvPicPr>
          <p:nvPr/>
        </p:nvPicPr>
        <p:blipFill>
          <a:blip r:embed="rId2"/>
          <a:srcRect r="37172" b="17427"/>
          <a:stretch>
            <a:fillRect/>
          </a:stretch>
        </p:blipFill>
        <p:spPr bwMode="auto">
          <a:xfrm>
            <a:off x="500034" y="285728"/>
            <a:ext cx="8358246" cy="61685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20kab-Admin\Desktop\моніторин\річна\Громадянська освіта.png"/>
          <p:cNvPicPr>
            <a:picLocks noChangeAspect="1" noChangeArrowheads="1"/>
          </p:cNvPicPr>
          <p:nvPr/>
        </p:nvPicPr>
        <p:blipFill>
          <a:blip r:embed="rId2"/>
          <a:srcRect r="27507" b="20109"/>
          <a:stretch>
            <a:fillRect/>
          </a:stretch>
        </p:blipFill>
        <p:spPr bwMode="auto">
          <a:xfrm>
            <a:off x="357158" y="928670"/>
            <a:ext cx="8542170" cy="52864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20kab-Admin\Desktop\моніторин\річна\Зарубіжна література.png"/>
          <p:cNvPicPr>
            <a:picLocks noChangeAspect="1" noChangeArrowheads="1"/>
          </p:cNvPicPr>
          <p:nvPr/>
        </p:nvPicPr>
        <p:blipFill>
          <a:blip r:embed="rId2"/>
          <a:srcRect r="34994" b="16847"/>
          <a:stretch>
            <a:fillRect/>
          </a:stretch>
        </p:blipFill>
        <p:spPr bwMode="auto">
          <a:xfrm>
            <a:off x="357158" y="428604"/>
            <a:ext cx="8501122" cy="61064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</TotalTime>
  <Words>7</Words>
  <PresentationFormat>Экран (4:3)</PresentationFormat>
  <Paragraphs>1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Трек</vt:lpstr>
      <vt:lpstr>Результат моніторингу якості освіти 2022/2023 навчальний рік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Результат моніторингу якості освіти 2022/2023 навчальний рік</dc:title>
  <dc:creator>20kab-Admin</dc:creator>
  <cp:lastModifiedBy>20kab-Admin</cp:lastModifiedBy>
  <cp:revision>2</cp:revision>
  <dcterms:created xsi:type="dcterms:W3CDTF">2023-10-17T08:47:32Z</dcterms:created>
  <dcterms:modified xsi:type="dcterms:W3CDTF">2023-10-17T09:14:33Z</dcterms:modified>
</cp:coreProperties>
</file>